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2" r:id="rId6"/>
    <p:sldId id="268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61" r:id="rId19"/>
    <p:sldId id="263" r:id="rId20"/>
    <p:sldId id="265" r:id="rId21"/>
    <p:sldId id="264" r:id="rId22"/>
    <p:sldId id="266" r:id="rId23"/>
    <p:sldId id="267" r:id="rId24"/>
    <p:sldId id="269" r:id="rId25"/>
    <p:sldId id="270" r:id="rId26"/>
    <p:sldId id="271" r:id="rId27"/>
    <p:sldId id="256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20" y="-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98B8B-211B-B143-A2AA-937618F0947B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60004-A695-B643-9A25-3FAD5EA89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your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 for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5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0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7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0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5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8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1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licon-val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g-p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thnic-diversit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8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4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nt-meas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llyw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ky-buck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meless-p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ve-jo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6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-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4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ess-rud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8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fiel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86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96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29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0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hen-hawk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7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n-kn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1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ts-al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88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us-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10</Words>
  <Application>Microsoft Macintosh PowerPoint</Application>
  <PresentationFormat>On-screen Show (16:9)</PresentationFormat>
  <Paragraphs>4</Paragraphs>
  <Slides>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Flatiron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Rudder</dc:creator>
  <cp:lastModifiedBy>Jessica Rudder</cp:lastModifiedBy>
  <cp:revision>23</cp:revision>
  <dcterms:created xsi:type="dcterms:W3CDTF">2016-02-08T00:24:31Z</dcterms:created>
  <dcterms:modified xsi:type="dcterms:W3CDTF">2016-02-10T08:24:59Z</dcterms:modified>
</cp:coreProperties>
</file>